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15"/>
  </p:normalViewPr>
  <p:slideViewPr>
    <p:cSldViewPr snapToGrid="0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37C3F-149F-AA81-0F8C-12FB0CE6D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4DB1A-0000-3B41-8AA3-F0CDEC13D0FD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6CC6-9574-B410-91A7-D6611DC7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14DDE-60AC-35D5-A547-D202C60EC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6F173-5C39-3441-96CE-E48F54182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7327-5337-6C88-E949-13A4807DE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8A71B-845A-B240-98EF-6944B582F218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E6A35-DF42-D08B-F5F5-DAAA07C1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D786C-26D5-7A88-B573-36459F49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8B227-B8B6-8D48-9D6E-59E3AE6F1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1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03F1A-3209-D11C-8412-AD0605890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E5845-62E0-F943-97F8-76C564B876D2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8DE6-9451-11DA-A968-8BF05E8FA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30D4-D2B3-3046-D7B4-1DB1A669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EDBE-1E3E-AF49-8369-0F0AE91C6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6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00FA9-C716-7CF8-51AE-622BB8D6E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7A648-EEE6-1843-B96B-34E2CF382B00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F983D-E967-6591-4EC9-C84B37B6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5E3F6-DB25-790A-F16F-02A1299A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D3D4-5838-554A-801B-8AC92956B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6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88D33-664C-9CCF-1452-74CA89E2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B2301-6D86-5C46-9902-1CA2833529C6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66EAE-42CF-6A31-F09F-AA0A57D6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F636D-E16A-3092-B197-7DF76AB48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E1148-C96F-CE4A-A872-D6AB91A81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7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8B6E83-703C-A141-B96E-930DBE427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08D57-A90E-D440-ADC8-EB2007CA3D12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8355E5-5084-1A21-37CD-D88AA4262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8B6D8D-5FEF-E1DA-86EB-22C06C340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81347-5C5D-7D48-8879-C58815946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9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B02019-A461-7EF7-1A7F-5E7E8FB5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5904E-D84D-5240-9CCE-3A507C63C133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0F37FB7-97EA-E6F0-A079-CE922759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6780CB3-DC09-70ED-DD87-16570BBE8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2097C-D87C-3B46-ABAE-FD0A08053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9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992145-0B67-F19C-3116-117340E5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7E4D-A027-5F48-8064-12569A6FDA5D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9BF540-406A-7A2F-8414-AF2E7AB30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0C1A18-54F1-EF4F-9458-849097944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15752-FED7-C941-AA34-912E96A56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1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4482FDF-37F9-D8C0-5793-B275FABA8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EB674-6812-FA40-A53A-2E5C85E245BD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E67A54A-C1CA-520E-2921-AD37D16D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3279D0-C6ED-B360-8588-D52B313F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45C07-113E-4F46-B02A-568CFEE95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4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70A54A-CC1F-4115-1E28-5182F2ED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CBA90-330E-C642-BA9F-9313612D0754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477BEE-2D50-5E50-2513-7C8E43DB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31130E-C2BB-2056-6D3B-D41B14553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EDD1B-EEEF-1146-86E0-59DC8AD41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6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E43FC9-A9C1-4F47-8FAC-23723A117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6DF20-3A15-8F49-9DA0-E7BB1DB65D3B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FEC574-5D91-CE4C-0E97-39677B2B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EA6721-46FE-A6A3-B0A5-A606FCF1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A1A6-70D3-4F4A-8AC0-117D6D106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1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F79AB83-8518-4775-015F-6FA45C74B2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F13770E-0695-7F07-1DB5-51DE06912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9A475-B182-CEFD-3C0B-BC347977B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564792-48AF-AD48-9F53-D77DC631D8DD}" type="datetimeFigureOut">
              <a:rPr lang="en-US"/>
              <a:pPr>
                <a:defRPr/>
              </a:pPr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6A42D-0666-CDEE-B600-0BB84401E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89A3B-5AFC-455A-6273-CF78D043A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7869AA-EE92-5942-A398-44102CFF9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>
            <a:extLst>
              <a:ext uri="{FF2B5EF4-FFF2-40B4-BE49-F238E27FC236}">
                <a16:creationId xmlns:a16="http://schemas.microsoft.com/office/drawing/2014/main" id="{6FBA48B3-8307-83C1-814C-11F8C7267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557213"/>
            <a:ext cx="1104423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AU" altLang="en-US" sz="3000" dirty="0">
                <a:solidFill>
                  <a:srgbClr val="FFFFFF"/>
                </a:solidFill>
                <a:latin typeface="Helvetica" pitchFamily="2" charset="0"/>
              </a:rPr>
              <a:t>The Student Success Conference acknowledges the the Traditional Owners of the land we meet on, the Kabi Kabi and </a:t>
            </a:r>
            <a:r>
              <a:rPr lang="en-AU" altLang="en-US" sz="3000" dirty="0" err="1">
                <a:solidFill>
                  <a:srgbClr val="FFFFFF"/>
                </a:solidFill>
                <a:latin typeface="Helvetica" pitchFamily="2" charset="0"/>
              </a:rPr>
              <a:t>Jinibara</a:t>
            </a:r>
            <a:r>
              <a:rPr lang="en-AU" altLang="en-US" sz="3000" dirty="0">
                <a:solidFill>
                  <a:srgbClr val="FFFFFF"/>
                </a:solidFill>
                <a:latin typeface="Helvetica" pitchFamily="2" charset="0"/>
              </a:rPr>
              <a:t> peoples; we recognise their ongoing connection to these lands and waters. </a:t>
            </a:r>
          </a:p>
          <a:p>
            <a:pPr algn="ctr" eaLnBrk="1" hangingPunct="1"/>
            <a:endParaRPr lang="en-AU" altLang="en-US" sz="3000" dirty="0">
              <a:solidFill>
                <a:srgbClr val="FFFFFF"/>
              </a:solidFill>
              <a:latin typeface="Helvetica" pitchFamily="2" charset="0"/>
            </a:endParaRPr>
          </a:p>
          <a:p>
            <a:pPr algn="ctr" eaLnBrk="1" hangingPunct="1"/>
            <a:r>
              <a:rPr lang="en-AU" altLang="en-US" sz="3000" dirty="0">
                <a:solidFill>
                  <a:srgbClr val="FFFFFF"/>
                </a:solidFill>
                <a:latin typeface="Helvetica" pitchFamily="2" charset="0"/>
              </a:rPr>
              <a:t>We pay our respects to their elders past and present and we extend that respect to all First Australians joining the Conference this year.  </a:t>
            </a:r>
          </a:p>
          <a:p>
            <a:pPr algn="ctr" eaLnBrk="1" hangingPunct="1"/>
            <a:endParaRPr lang="en-AU" altLang="en-US" sz="3000" dirty="0">
              <a:solidFill>
                <a:srgbClr val="FFFFFF"/>
              </a:solidFill>
              <a:latin typeface="Helvetica" pitchFamily="2" charset="0"/>
            </a:endParaRPr>
          </a:p>
          <a:p>
            <a:pPr algn="ctr" eaLnBrk="1" hangingPunct="1"/>
            <a:r>
              <a:rPr lang="en-AU" altLang="en-US" sz="3000" dirty="0">
                <a:solidFill>
                  <a:srgbClr val="FFFFFF"/>
                </a:solidFill>
                <a:latin typeface="Helvetica" pitchFamily="2" charset="0"/>
              </a:rPr>
              <a:t>These lands have always been places of learning, enquiry and of knowledge sharing, and we strive to continue that tradition through our work at this Conference.</a:t>
            </a:r>
            <a:endParaRPr lang="en-US" altLang="en-US" sz="3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88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Thomas</dc:creator>
  <cp:lastModifiedBy>Jason Thomas</cp:lastModifiedBy>
  <cp:revision>5</cp:revision>
  <dcterms:created xsi:type="dcterms:W3CDTF">2024-05-14T01:02:37Z</dcterms:created>
  <dcterms:modified xsi:type="dcterms:W3CDTF">2026-05-11T23:09:43Z</dcterms:modified>
</cp:coreProperties>
</file>