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8228-805D-3493-4B29-82F657C6A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E816D-2937-E1CC-1185-2FE0A859E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08206-ADF1-D449-9E2C-3482255F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953F7-4530-E1A5-5B73-6A188350A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5B84-7710-7323-0ED5-1915C72BF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6057-5282-761D-A310-7DBB4CE4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AE6A5-28C7-3C4E-AD62-0086DD15F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E7718-32D5-6E50-57B1-5290724E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FC1A9-4205-8721-5C68-CE7734062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D615-2627-69F0-AFB0-8BE3BC671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D3FB6-AC94-E90E-4D4C-F767AC7B0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2E147-E33C-11A2-51D2-8DBAAECEA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1FC6A-9EBA-8B5E-5302-8B00BED3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C5814-6273-FF2F-7BBC-B09DC6386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B3B4-FB35-111A-C6F8-B2A84F9F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F328-DA4A-C678-89DA-0356932F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5E829-B115-6079-CD34-1932FAD45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034C6-0512-45B7-F7AA-00620D44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FDBA-E796-4771-0854-32A3236C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22EFC-CEB4-ED2D-AF3D-FBC2E447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5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AFCE-CB2F-CC3C-A2EF-DF7EC033C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9FCE9-EB44-3525-9470-9A15D6747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655C1-CAF1-27BF-F693-A0D46C75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E9880-B39B-6B67-5FEB-19FA9EA0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AB889-C429-7B8F-A1E8-64D0F7FC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D54-CE3B-A332-F576-0D88E384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9321B-BFE8-D106-E3C1-1E2C06F69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8C315-7DAF-7FA4-33BB-02159DFF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21927-72F8-8F2D-89B9-A9F3DB6C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3F58-FFCD-4876-CD24-9D683EA7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32514-426D-9299-D5D4-B7DCB9A2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967D-9D2F-8BDF-3543-D902F073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EDED8-27C5-782D-F59A-FF3E40A6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8A4D8-1143-DC7C-A53F-2B9EB1A6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543D1-54BA-218D-A738-48BB89D5D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BF2B5-5A54-EA69-86ED-55D5389A8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78B9A-393E-1C83-D72C-AB699CC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CC9D3-EFEB-9155-E0A7-A776BA77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ABF1A-1D67-FDA4-93EF-A555541B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CFB4-0BAF-4CEC-61F2-8E5A98E5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13CC6-8F44-2092-2A18-370821EE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A96346-4E60-2AAB-86E4-243940B9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205DE-A470-ADF7-AAA3-CB38D50F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1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6ADBF-8B73-45E9-41C1-68684969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BD386-71B6-2550-89A5-795DCA2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2AAD-0E1D-9DF5-A10A-20C806A3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6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29ACD-1265-38BB-AF17-7576CC4F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685A0-619D-1F58-F0BE-787B29F98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3F5170-C850-2700-0E0A-4278844E3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FE132-1A4F-61FA-6D36-664689D7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EDBAF-D5B7-17CA-29A9-F7B6B91E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F27BB-FB87-D3F5-8E43-ADFC5F49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EBFF-AB05-5D10-1DE7-109C9389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6ADDB-7884-9ACF-5CA6-37BCB6B6A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D91C3-A8DB-9252-FD9C-7F949EBC9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0FD91-D5E9-7E16-F2DA-2118E4FF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BBCBA-176A-1C6E-BFCB-7A0F2CE8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B22EF-D058-455A-9EBE-1BC2F621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0E252-290B-9463-47AD-1FCF2857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D5A4-29CA-17E8-4607-ADD37A3A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D29C-1F95-F936-52C5-9B305B49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E265D1-522E-FC4B-8A8E-5E667CE907A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F5AE-6A87-FF18-BB17-11E2831CE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E4F6-9207-D98A-EC32-4C32DB456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23D06-ED44-0F4A-B7B8-D32C3E021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28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FDA1-50E9-E527-AA5E-B9C47D4F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2775-72C0-4828-943B-3E863A1F9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9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1C5704-92C7-AE4F-9E3A-1B58E87441D0}" vid="{256D0BCD-072F-0B48-BD3B-021383BDF7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Thomas</dc:creator>
  <cp:lastModifiedBy>Jason Thomas</cp:lastModifiedBy>
  <cp:revision>1</cp:revision>
  <dcterms:created xsi:type="dcterms:W3CDTF">2026-05-11T23:09:50Z</dcterms:created>
  <dcterms:modified xsi:type="dcterms:W3CDTF">2026-05-11T23:11:02Z</dcterms:modified>
</cp:coreProperties>
</file>